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4" r:id="rId2"/>
  </p:sldIdLst>
  <p:sldSz cx="7775575" cy="10907713"/>
  <p:notesSz cx="6797675" cy="992663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D2E5C5"/>
    <a:srgbClr val="C1E0BA"/>
    <a:srgbClr val="DEF7D1"/>
    <a:srgbClr val="6600CC"/>
    <a:srgbClr val="FFC000"/>
    <a:srgbClr val="CC3300"/>
    <a:srgbClr val="640000"/>
    <a:srgbClr val="3E0000"/>
    <a:srgbClr val="B00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404" y="8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8056"/>
          </a:xfrm>
          <a:prstGeom prst="rect">
            <a:avLst/>
          </a:prstGeom>
        </p:spPr>
        <p:txBody>
          <a:bodyPr vert="horz" lIns="91449" tIns="45724" rIns="91449" bIns="45724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2017/6/14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05038" y="1239838"/>
            <a:ext cx="23876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4" rIns="91449" bIns="4572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3"/>
          </a:xfrm>
          <a:prstGeom prst="rect">
            <a:avLst/>
          </a:prstGeom>
        </p:spPr>
        <p:txBody>
          <a:bodyPr vert="horz" lIns="91449" tIns="45724" rIns="91449" bIns="4572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5" y="9428586"/>
            <a:ext cx="2945659" cy="498055"/>
          </a:xfrm>
          <a:prstGeom prst="rect">
            <a:avLst/>
          </a:prstGeom>
        </p:spPr>
        <p:txBody>
          <a:bodyPr vert="horz" lIns="91449" tIns="45724" rIns="91449" bIns="45724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61" y="3410489"/>
            <a:ext cx="7166985" cy="3853084"/>
          </a:xfrm>
          <a:prstGeom prst="rect">
            <a:avLst/>
          </a:prstGeom>
        </p:spPr>
      </p:pic>
      <p:sp>
        <p:nvSpPr>
          <p:cNvPr id="376" name="正方形/長方形 375"/>
          <p:cNvSpPr/>
          <p:nvPr/>
        </p:nvSpPr>
        <p:spPr>
          <a:xfrm>
            <a:off x="0" y="7263573"/>
            <a:ext cx="7775575" cy="364964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267007" y="5178399"/>
            <a:ext cx="4871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6000" b="1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６月２３日（金）</a:t>
            </a:r>
            <a:endParaRPr lang="ja-JP" altLang="en-US" sz="6000" b="1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283142" y="5984633"/>
            <a:ext cx="583071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1</a:t>
            </a:r>
            <a:r>
              <a:rPr lang="en-US" altLang="ja-JP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8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:00</a:t>
            </a:r>
            <a:r>
              <a:rPr lang="en-US" altLang="ja-JP" sz="36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-</a:t>
            </a:r>
            <a:r>
              <a:rPr lang="en-US" altLang="ja-JP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20</a:t>
            </a:r>
            <a:r>
              <a:rPr lang="ja-JP" altLang="en-US" sz="4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:00</a:t>
            </a:r>
            <a:r>
              <a:rPr lang="ja-JP" altLang="en-US" sz="32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　</a:t>
            </a:r>
            <a:r>
              <a:rPr lang="ja-JP" altLang="en-US" sz="28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開場１７：３０</a:t>
            </a:r>
            <a:r>
              <a:rPr lang="ja-JP" altLang="en-US" sz="4800" dirty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　</a:t>
            </a:r>
          </a:p>
        </p:txBody>
      </p:sp>
      <p:sp>
        <p:nvSpPr>
          <p:cNvPr id="363" name="正方形/長方形 362"/>
          <p:cNvSpPr/>
          <p:nvPr/>
        </p:nvSpPr>
        <p:spPr>
          <a:xfrm>
            <a:off x="1374916" y="5171170"/>
            <a:ext cx="5541094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226" name="図形グループ 225"/>
          <p:cNvGrpSpPr/>
          <p:nvPr/>
        </p:nvGrpSpPr>
        <p:grpSpPr>
          <a:xfrm>
            <a:off x="541767" y="9763111"/>
            <a:ext cx="1413819" cy="675615"/>
            <a:chOff x="-67326" y="8894876"/>
            <a:chExt cx="1861206" cy="921214"/>
          </a:xfrm>
        </p:grpSpPr>
        <p:sp>
          <p:nvSpPr>
            <p:cNvPr id="9" name="正方形/長方形 8"/>
            <p:cNvSpPr/>
            <p:nvPr/>
          </p:nvSpPr>
          <p:spPr>
            <a:xfrm>
              <a:off x="-67326" y="9048434"/>
              <a:ext cx="1861206" cy="603145"/>
            </a:xfrm>
            <a:prstGeom prst="rect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1200" b="1" dirty="0">
                  <a:solidFill>
                    <a:schemeClr val="accent6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主催</a:t>
              </a:r>
              <a:endParaRPr lang="en-US" altLang="ja-JP" sz="12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200" b="1" dirty="0" smtClean="0">
                  <a:solidFill>
                    <a:schemeClr val="accent6">
                      <a:lumMod val="50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お問い合わせ</a:t>
              </a:r>
              <a:r>
                <a:rPr lang="ja-JP" altLang="en-US" sz="1200" b="1" dirty="0" smtClean="0">
                  <a:solidFill>
                    <a:schemeClr val="bg1"/>
                  </a:solidFill>
                </a:rPr>
                <a:t> </a:t>
              </a:r>
              <a:r>
                <a:rPr lang="en-US" altLang="ja-JP" sz="1200" b="1" dirty="0" smtClean="0">
                  <a:solidFill>
                    <a:schemeClr val="bg1"/>
                  </a:solidFill>
                </a:rPr>
                <a:t> </a:t>
              </a:r>
              <a:endParaRPr lang="ja-JP" altLang="en-US" sz="12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2" name="直線コネクタ 31"/>
            <p:cNvCxnSpPr/>
            <p:nvPr/>
          </p:nvCxnSpPr>
          <p:spPr>
            <a:xfrm>
              <a:off x="8194" y="8894876"/>
              <a:ext cx="1719013" cy="0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直線コネクタ 220"/>
            <p:cNvCxnSpPr/>
            <p:nvPr/>
          </p:nvCxnSpPr>
          <p:spPr>
            <a:xfrm>
              <a:off x="-6927" y="9805137"/>
              <a:ext cx="1734134" cy="10953"/>
            </a:xfrm>
            <a:prstGeom prst="line">
              <a:avLst/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テキスト ボックス 18"/>
          <p:cNvSpPr txBox="1"/>
          <p:nvPr/>
        </p:nvSpPr>
        <p:spPr>
          <a:xfrm>
            <a:off x="2026379" y="10012636"/>
            <a:ext cx="26981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弘前</a:t>
            </a:r>
            <a:r>
              <a:rPr lang="ja-JP" altLang="en-US" sz="1400" b="1" dirty="0" smtClean="0">
                <a:solidFill>
                  <a:schemeClr val="accent6">
                    <a:lumMod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大学ボランティアセンター</a:t>
            </a:r>
            <a:endParaRPr lang="en-US" altLang="ja-JP" sz="1400" b="1" dirty="0">
              <a:solidFill>
                <a:schemeClr val="accent6">
                  <a:lumMod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31"/>
          <p:cNvSpPr txBox="1"/>
          <p:nvPr/>
        </p:nvSpPr>
        <p:spPr>
          <a:xfrm>
            <a:off x="1283142" y="6751294"/>
            <a:ext cx="5724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2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弘前</a:t>
            </a:r>
            <a:r>
              <a:rPr lang="ja-JP" altLang="en-US" sz="24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大学総合教育棟２階　２０６講義室</a:t>
            </a:r>
            <a:endParaRPr lang="ja-JP" alt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5" name="テキスト ボックス 29"/>
          <p:cNvSpPr txBox="1"/>
          <p:nvPr/>
        </p:nvSpPr>
        <p:spPr>
          <a:xfrm>
            <a:off x="1338760" y="3836254"/>
            <a:ext cx="44227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32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講師：船木 幸弘 氏</a:t>
            </a:r>
            <a:endParaRPr lang="en-US" altLang="ja-JP" sz="32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8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藤女子大学人間生活学部</a:t>
            </a:r>
            <a:endParaRPr lang="en-US" altLang="ja-JP" sz="2000" b="1" dirty="0" smtClean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20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2000" b="1" dirty="0" smtClean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人間生活学科 准教授</a:t>
            </a:r>
            <a:endParaRPr lang="ja-JP" altLang="en-US" sz="2000" b="1" dirty="0">
              <a:solidFill>
                <a:srgbClr val="00206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3541" y="3615783"/>
            <a:ext cx="1321308" cy="149230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520" y="7396702"/>
            <a:ext cx="3761126" cy="2344454"/>
          </a:xfrm>
          <a:prstGeom prst="rect">
            <a:avLst/>
          </a:prstGeom>
        </p:spPr>
      </p:pic>
      <p:cxnSp>
        <p:nvCxnSpPr>
          <p:cNvPr id="6" name="直線矢印コネクタ 5"/>
          <p:cNvCxnSpPr/>
          <p:nvPr/>
        </p:nvCxnSpPr>
        <p:spPr>
          <a:xfrm flipH="1">
            <a:off x="5753040" y="8251585"/>
            <a:ext cx="8489" cy="15748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5761529" y="8251585"/>
            <a:ext cx="433782" cy="416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 flipH="1">
            <a:off x="6195311" y="8251585"/>
            <a:ext cx="3188" cy="863947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/>
          <p:cNvSpPr/>
          <p:nvPr/>
        </p:nvSpPr>
        <p:spPr>
          <a:xfrm>
            <a:off x="5456769" y="8413200"/>
            <a:ext cx="596073" cy="225355"/>
          </a:xfrm>
          <a:prstGeom prst="rect">
            <a:avLst/>
          </a:prstGeom>
          <a:noFill/>
          <a:ln w="222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正方形/長方形 35"/>
          <p:cNvSpPr/>
          <p:nvPr/>
        </p:nvSpPr>
        <p:spPr>
          <a:xfrm>
            <a:off x="4735348" y="9763111"/>
            <a:ext cx="609141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ja-JP" sz="1600" b="1" spc="100" dirty="0" smtClean="0">
                <a:solidFill>
                  <a:schemeClr val="accent6">
                    <a:lumMod val="50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TEL</a:t>
            </a:r>
            <a:r>
              <a:rPr lang="ja-JP" altLang="en-US" sz="1600" b="1" spc="100" dirty="0" smtClean="0">
                <a:solidFill>
                  <a:schemeClr val="accent6">
                    <a:lumMod val="50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</a:t>
            </a:r>
            <a:endParaRPr lang="ja-JP" altLang="en-US" sz="3600" b="1" spc="100" dirty="0">
              <a:solidFill>
                <a:schemeClr val="accent6">
                  <a:lumMod val="50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4735348" y="10051134"/>
            <a:ext cx="631583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ja-JP" sz="1600" b="1" spc="100" dirty="0" smtClean="0">
                <a:solidFill>
                  <a:schemeClr val="accent6">
                    <a:lumMod val="50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Mail</a:t>
            </a:r>
            <a:r>
              <a:rPr lang="ja-JP" altLang="en-US" sz="1600" b="1" spc="100" dirty="0" smtClean="0">
                <a:solidFill>
                  <a:schemeClr val="accent6">
                    <a:lumMod val="50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</a:t>
            </a:r>
            <a:endParaRPr lang="ja-JP" altLang="en-US" sz="1100" b="1" spc="100" dirty="0">
              <a:solidFill>
                <a:schemeClr val="accent6">
                  <a:lumMod val="50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739032" y="10348154"/>
            <a:ext cx="629981" cy="246221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ja-JP" sz="1600" b="1" spc="100" dirty="0" smtClean="0">
                <a:solidFill>
                  <a:schemeClr val="accent6">
                    <a:lumMod val="50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URL</a:t>
            </a:r>
            <a:r>
              <a:rPr lang="ja-JP" altLang="en-US" sz="1600" b="1" spc="100" dirty="0" smtClean="0">
                <a:solidFill>
                  <a:schemeClr val="accent6">
                    <a:lumMod val="50000"/>
                  </a:schemeClr>
                </a:solidFill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：</a:t>
            </a:r>
            <a:endParaRPr lang="ja-JP" altLang="en-US" sz="1600" b="1" spc="100" dirty="0">
              <a:solidFill>
                <a:schemeClr val="accent6">
                  <a:lumMod val="50000"/>
                </a:schemeClr>
              </a:solidFill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5321969" y="9782958"/>
            <a:ext cx="1242648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ja-JP" sz="1400" b="1" spc="-80" dirty="0" smtClean="0">
                <a:solidFill>
                  <a:schemeClr val="accent6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0172-39-3268</a:t>
            </a:r>
            <a:endParaRPr lang="ja-JP" altLang="en-US" sz="1400" b="1" spc="-80" dirty="0">
              <a:solidFill>
                <a:schemeClr val="accent6">
                  <a:lumMod val="50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5328869" y="10077783"/>
            <a:ext cx="1987724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ja-JP" sz="1400" b="1" spc="100" dirty="0" smtClean="0">
                <a:solidFill>
                  <a:schemeClr val="accent6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huvc@hirosaki-u.ac.jp</a:t>
            </a:r>
            <a:endParaRPr lang="ja-JP" altLang="en-US" sz="1400" b="1" spc="100" dirty="0">
              <a:solidFill>
                <a:schemeClr val="accent6">
                  <a:lumMod val="50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5328869" y="10363542"/>
            <a:ext cx="1410643" cy="215444"/>
          </a:xfrm>
          <a:prstGeom prst="rect">
            <a:avLst/>
          </a:prstGeom>
        </p:spPr>
        <p:txBody>
          <a:bodyPr wrap="none" lIns="0" tIns="0" rIns="0" bIns="0">
            <a:spAutoFit/>
          </a:bodyPr>
          <a:lstStyle/>
          <a:p>
            <a:r>
              <a:rPr lang="en-US" altLang="ja-JP" sz="1400" b="1" spc="100" dirty="0">
                <a:solidFill>
                  <a:schemeClr val="accent6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http</a:t>
            </a:r>
            <a:r>
              <a:rPr lang="en-US" altLang="ja-JP" sz="1400" b="1" spc="100" dirty="0" smtClean="0">
                <a:solidFill>
                  <a:schemeClr val="accent6">
                    <a:lumMod val="50000"/>
                  </a:schemeClr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://huvc.net</a:t>
            </a:r>
            <a:endParaRPr lang="ja-JP" altLang="en-US" sz="1400" b="1" spc="100" dirty="0">
              <a:solidFill>
                <a:schemeClr val="accent6">
                  <a:lumMod val="50000"/>
                </a:schemeClr>
              </a:solidFill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423313" y="7504169"/>
            <a:ext cx="2686202" cy="1071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99911" y="7598918"/>
            <a:ext cx="25330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申し込み不要</a:t>
            </a:r>
            <a:endParaRPr kumimoji="1" lang="en-US" altLang="ja-JP" sz="2400" b="1" dirty="0" smtClean="0">
              <a:solidFill>
                <a:schemeClr val="accent5">
                  <a:lumMod val="20000"/>
                  <a:lumOff val="8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参加無料</a:t>
            </a:r>
            <a:endParaRPr kumimoji="1" lang="ja-JP" altLang="en-US" sz="2400" b="1" dirty="0">
              <a:solidFill>
                <a:schemeClr val="accent5">
                  <a:lumMod val="20000"/>
                  <a:lumOff val="8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6776" y="8709037"/>
            <a:ext cx="2807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正門から入って左手の建物２階へお上がりください。</a:t>
            </a:r>
            <a:endParaRPr kumimoji="1" lang="en-US" altLang="ja-JP" sz="1400" dirty="0" smtClean="0"/>
          </a:p>
          <a:p>
            <a:r>
              <a:rPr lang="ja-JP" altLang="en-US" sz="1400" dirty="0" smtClean="0"/>
              <a:t>駐車場はご利用いただけません。公共交通機関をご利用ください。</a:t>
            </a:r>
            <a:endParaRPr kumimoji="1" lang="ja-JP" altLang="en-US" sz="1400" dirty="0"/>
          </a:p>
        </p:txBody>
      </p:sp>
      <p:sp>
        <p:nvSpPr>
          <p:cNvPr id="3" name="正方形/長方形 2"/>
          <p:cNvSpPr/>
          <p:nvPr/>
        </p:nvSpPr>
        <p:spPr>
          <a:xfrm>
            <a:off x="6564617" y="7436230"/>
            <a:ext cx="522326" cy="22929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正方形/長方形 33"/>
          <p:cNvSpPr/>
          <p:nvPr/>
        </p:nvSpPr>
        <p:spPr>
          <a:xfrm>
            <a:off x="6502447" y="9007001"/>
            <a:ext cx="323333" cy="1524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819234" y="8352965"/>
            <a:ext cx="509635" cy="112214"/>
          </a:xfrm>
          <a:prstGeom prst="rect">
            <a:avLst/>
          </a:prstGeom>
          <a:solidFill>
            <a:srgbClr val="D2E5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26847" y="8340537"/>
            <a:ext cx="983724" cy="20005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人文社会科学部</a:t>
            </a:r>
            <a:endParaRPr kumimoji="1" lang="ja-JP" altLang="en-US" sz="700" dirty="0">
              <a:solidFill>
                <a:schemeClr val="tx1">
                  <a:lumMod val="65000"/>
                  <a:lumOff val="35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6608130" y="9596070"/>
            <a:ext cx="680469" cy="1196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正方形/長方形 43"/>
          <p:cNvSpPr/>
          <p:nvPr/>
        </p:nvSpPr>
        <p:spPr>
          <a:xfrm>
            <a:off x="-1" y="-8036"/>
            <a:ext cx="7775575" cy="336359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550272" y="2682915"/>
            <a:ext cx="667502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～ボランティアの力を最大限に活かした成果を生むために～</a:t>
            </a:r>
            <a:endParaRPr lang="en-US" altLang="ja-JP" sz="2000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74441" y="1192715"/>
            <a:ext cx="774204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『</a:t>
            </a:r>
            <a:r>
              <a:rPr lang="ja-JP" altLang="en-US" sz="4000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ボランティア・マネジメントの基本</a:t>
            </a:r>
            <a:endParaRPr lang="en-US" altLang="ja-JP" sz="4000" dirty="0" smtClean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  <a:p>
            <a:r>
              <a:rPr lang="ja-JP" altLang="en-US" sz="4000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　　　　　　　</a:t>
            </a:r>
            <a:r>
              <a:rPr lang="ja-JP" altLang="en-US" sz="4000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　　</a:t>
            </a:r>
            <a:r>
              <a:rPr lang="ja-JP" altLang="en-US" sz="4000" dirty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　（考え方）に学ぶ</a:t>
            </a:r>
            <a:r>
              <a:rPr lang="en-US" altLang="ja-JP" sz="4000" dirty="0" smtClean="0">
                <a:ln w="22225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/>
              </a:rPr>
              <a:t>』</a:t>
            </a:r>
            <a:endParaRPr lang="en-US" altLang="ja-JP" sz="4000" dirty="0">
              <a:ln w="22225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279854" y="325893"/>
            <a:ext cx="7495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solidFill>
                  <a:schemeClr val="accent6">
                    <a:lumMod val="50000"/>
                  </a:schemeClr>
                </a:solidFill>
                <a:effectLst/>
              </a:rPr>
              <a:t>弘前</a:t>
            </a:r>
            <a:r>
              <a:rPr lang="ja-JP" altLang="en-US" sz="1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大学ボランティアセンター事業 市民ボランティア講座＆ワークショップ</a:t>
            </a:r>
            <a:endParaRPr lang="ja-JP" altLang="en-US" sz="1800" b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275475" y="689862"/>
            <a:ext cx="45437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平成</a:t>
            </a:r>
            <a:r>
              <a:rPr lang="ja-JP" altLang="en-US" sz="1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２９年度</a:t>
            </a:r>
            <a:r>
              <a:rPr lang="ja-JP" altLang="en-US" sz="18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　第１回市民ボランティア講座</a:t>
            </a:r>
            <a:endParaRPr lang="ja-JP" altLang="en-US" sz="1800" b="1" dirty="0">
              <a:solidFill>
                <a:schemeClr val="accent6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168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97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HGSｺﾞｼｯｸE</vt:lpstr>
      <vt:lpstr>HGS創英角ｺﾞｼｯｸUB</vt:lpstr>
      <vt:lpstr>HG丸ｺﾞｼｯｸM-PRO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2014-07-29T05:44:25Z</dcterms:created>
  <dcterms:modified xsi:type="dcterms:W3CDTF">2017-06-14T08:05:37Z</dcterms:modified>
</cp:coreProperties>
</file>